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0905D-5108-41BC-85A4-B3ED17BAF8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7499FA-858B-4BCB-BBCD-16FACD6C4B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Proximal intraluminal filling defect (white arrow) in angiography after stent implantation (yellow line). Optical coherence tomography shows a thick proximal dissection in need of further stenting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BD295-6F8B-449D-9284-EB3A16BA9E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Proximal intraluminal filling defect (white arrow) in angiography after stent implantation (yellow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Proximal intraluminal filling defect (white arrow) in angiography after stent implantation (yellow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2024-04-26T09:21:21Z</dcterms:modified>
</cp:coreProperties>
</file>