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B902D7-B26F-4EF3-A724-6860A17878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0133BFF-0AF1-49DC-B542-270430B7D8D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(Left) Marker placement on body landmarks. (Right) Diagram illustrating method of calculation of thoracic, lumbar, hip, and knee flexion-extension angles (for definition of zero reference position, refer to text). PSIS=posterior superior iliac spine, ASIS=anterior superior iliac spine, 2/3Th=proximal thigh, SC=supracondylar, LTC=lateral tibial condyle, LM=10 cm above lateral malleolus.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American Physical Therapy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16DA6B-C9EA-4E19-B656-8CE7BD0A379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Tests for maximal available (A) thoracic spine flexion, (B) lumbar spine flexion, (C) hip flexion, and (D) thoracic spine extension.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American Physical Therapy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16DA6B-C9EA-4E19-B656-8CE7BD0A3795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Mean sagittal thoracic and lumbar spine, hip and knee joints, and trunk slope angles plotted against normalized test duration throughout the sit-to-stand task from horizontal seat height in elderly adults who were healthy (N=41). A downward slope indicates extension, and an upward slope indicates flexion, except in the case of trunk slope. LO=buttocks lift-off, 2D=2-dimentional.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American Physical Therapy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16DA6B-C9EA-4E19-B656-8CE7BD0A3795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2522/ptj.200900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2522/ptj.200900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2522/ptj.2009009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Phys Ther</a:t>
            </a:r>
            <a:r>
              <a:rPr lang="en-US" altLang="en-US" sz="1000">
                <a:solidFill>
                  <a:srgbClr val="333333"/>
                </a:solidFill>
              </a:rPr>
              <a:t>, Volume 90, Issue 4, 1 April 2010, Pages 561–571,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https://doi.org/10.2522/ptj.20090093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(Left) Marker placement on body landmarks. (Right) Diagram illustrating method of calculation of thoracic,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844800" y="1371600"/>
            <a:ext cx="346168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Phys Ther</a:t>
            </a:r>
            <a:r>
              <a:rPr lang="en-US" altLang="en-US" sz="1000">
                <a:solidFill>
                  <a:srgbClr val="333333"/>
                </a:solidFill>
              </a:rPr>
              <a:t>, Volume 90, Issue 4, 1 April 2010, Pages 561–571,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https://doi.org/10.2522/ptj.20090093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Tests for maximal available (A) thoracic spine flexion, (B) lumbar spine flexion, (C) hip flexion, and (D)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908300" y="1371600"/>
            <a:ext cx="3329344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Phys Ther</a:t>
            </a:r>
            <a:r>
              <a:rPr lang="en-US" altLang="en-US" sz="1000">
                <a:solidFill>
                  <a:srgbClr val="333333"/>
                </a:solidFill>
              </a:rPr>
              <a:t>, Volume 90, Issue 4, 1 April 2010, Pages 561–571,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https://doi.org/10.2522/ptj.20090093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Mean sagittal thoracic and lumbar spine, hip and knee joints, and trunk slope angles plotted against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943100" y="1371600"/>
            <a:ext cx="526500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 (Left) Marker placement on body landmarks. (Right) Diagram illustrating method of calculation of thoracic, ...</vt:lpstr>
      <vt:lpstr>Figure 2 Tests for maximal available (A) thoracic spine flexion, (B) lumbar spine flexion, (C) hip flexion, and (D) ...</vt:lpstr>
      <vt:lpstr>Figure 3 Mean sagittal thoracic and lumbar spine, hip and knee joints, and trunk slope angles plotted against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2024-09-20T13:09:58Z</dcterms:modified>
</cp:coreProperties>
</file>