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154DE-D957-48F1-892C-7818BA4F41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66C57-B510-437E-95CD-DA9BA56C04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A3E995-EEA0-4CF7-AA07-3B0152C942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2024-04-26T01:03:14Z</dcterms:modified>
</cp:coreProperties>
</file>