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DEF6C6-3A80-4DF9-B368-878F4C73A82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F2540D-70C8-4413-80E1-3E847733986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D46F7C-92CE-42E3-89DE-2E40CEA47D6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2024-09-20T04:37:07Z</dcterms:modified>
</cp:coreProperties>
</file>