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65D92-EE02-4303-82B5-6047EF62AE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46DE1-F742-4D1D-9305-DF6CAF237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7146A-3657-4EB5-B816-A82FDE5998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2024-09-19T02:05:46Z</dcterms:modified>
</cp:coreProperties>
</file>