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498F2-53B9-4267-8BAA-1C19549217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7A802-AD3D-4F97-A117-E97062CDBB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Generation of the PrP-dystonin-a2 transgenic mice. (A) Schematic representation of the N-terminal regions of the major dystonin neuronal isoforms (dystonin-a1, -a2 and -a3). The actin binding domain (ABD) of both dystonin-a1 and -a2 contains a pair of calponin homology sites, while dystonin-a3 contains a single calponin homology site. The plakin domain is common to all three isoforms. The differentiating feature of all dystonin-a isoforms lies in the initial N-terminal segment. Dystonin-a2 harbors a highly conserved transmembrane (TM) domain, which aids its localization to the membrane of organelles. Dystonin-a3 contains a myristoylation motif that localizes it to the plasma membrane. The C-termini of these proteins contain a MTBD, consisting of EF hands, a Gas2-related domain and a glycine–serine–arginine rich domain (data not shown). (B) Schematic representation of the PrP-dystonin-a2 cDNA construct used to generate transgenic mice. The construct harbors full-length dystonin-a2 cDNA in frame with a myc/his tag under the regulation of a strong neuronal promoter [prion protein promoter (PrP)]. (C) Validation of PrP-dystonin-a2 transgene expression in F11 sensory neurons. Antigenic labeling of the PrP-dystonin-a2 myc/his tag (using anti-c-myc) 48 h post-transfection in F11 sensory neurons produced a perinuclear/cytoplasmic-staining pattern expected for the dystonin-a2 isoform. Cells were counterstained with DAPI to label the nuclei (scale bar = 20 μm). (D) Schematic representation of the location of oligonucleotide primers used to amplify the endogenous Dst gene and the PrP-dystonin-a2 transgene. Arrows indicate the position of primers used to amplify between exons 7 and 8 of the Dst gene. Amplification of the endogenous locus yields a 318 bp fragment due to the presence of an intron, whereas amplification of the PrP-dystonin-a2 transgene gives rise to a 220 bp product. (E) PCR screening of the F0 generation indicates five offspring positive for the PrP-dystonin-a2 transgene (220 bp). Founder lines 542 and 559 were bred and established for further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A28BB-028E-41CC-9644-53D26347B5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2694–2710,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Generation of the PrP-dystonin-a2 transgenic mice. (A) Schematic representation of the N-terminal regions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Generation of the PrP-dystonin-a2 transgenic mice. (A) Schematic representation of the N-terminal regions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2024-04-27T05:03:33Z</dcterms:modified>
</cp:coreProperties>
</file>