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E296E-AECB-4F82-8957-7A995EF07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16FAB-D88D-496D-9A5B-2CD21497DC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AChE-R mRNA expression in the embryonic cortical plate precedes neuronal differentiation. (A) AChE-R (blue) and AChE-S (red) mRNAs at E15 and E17. Note non-homogeneous distribution of intense signals in cell clusters (arrowheads) in the superficial portion of the cortical plate (CP), and deep situated lightly stained cells (asterisk). Intermediate zone (IZ) clusters are seen at E15 (arrows). (B) The corresponding brain regions. (C) AChE-R mRNA (red) and immunolabeled TUJ1 (green) in the cortical wall at E15 and E17. Note TUJ1-negative AChE-R-positive cell clusters (arrows) and TUJ1-positive AChE-R-negative cells (arrowheads) in the superficial and deep cortical plate, respectively. TUJ1-positive AChE-R-negative horizontally orientated cells, likely migrating tangentially, are seen in the IZ.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F9464-2209-4A8A-A098-E52C981B3C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419–430, </a:t>
            </a:r>
            <a:r>
              <a:rPr lang="en-US" altLang="en-US" sz="1000">
                <a:solidFill>
                  <a:srgbClr val="333333"/>
                </a:solidFill>
                <a:hlinkClick r:id="rId3"/>
              </a:rPr>
              <a:t>https://doi.org/10.1093/cercor/bhh145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AChE-R mRNA expression in the embryonic cortical plate precedes neuronal differentiation. (A) AChE-R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AChE-R mRNA expression in the embryonic cortical plate precedes neuronal differentiation. (A) AChE-R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2024-04-26T15:41:58Z</dcterms:modified>
</cp:coreProperties>
</file>