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161B06-0CB1-481D-B0F8-64ED78EE666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BE34D4-98A3-4E32-86FC-EA817DE6753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PKS activities during the development of glandular trichomes on female flowers. (A) CHS; (B) STS; (C) VPS; (D) BUS; (E) olivetol synthase. F1, Skunk variety; F2, Fourway variety; F3, Kompolti variety. Values are expressed as means of three replicates with standard deviations.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 on behalf of Japanese Society of Plant Physiologists.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A6431F-A8C8-426F-A117-EE62232C9E7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cp/pcn15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Plant Cell Physiol</a:t>
            </a:r>
            <a:r>
              <a:rPr lang="en-US" altLang="en-US" sz="1000">
                <a:solidFill>
                  <a:srgbClr val="333333"/>
                </a:solidFill>
              </a:rPr>
              <a:t>, Volume 49, Issue 12, December 2008, Pages 1767–1782,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https://doi.org/10.1093/pcp/pcn150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PKS activities during the development of glandular trichomes on female flowers. (A) CHS; (B) STS; (C) VPS;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 PKS activities during the development of glandular trichomes on female flowers. (A) CHS; (B) STS; (C) VPS;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2024-10-22T12:26:06Z</dcterms:modified>
</cp:coreProperties>
</file>