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E7CF47-DF27-4572-A59E-9A6388FCBD6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8387FB-BA6D-4B5F-9D3C-B69EB25A762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Given a domain {a,b,c} with 〚shot〛 = {a,b}, 〚some shot〛 is equal to the set of sets in the green box, 〚every shot〛 to the set of sets in the purple box, and 〚no shot〛 to the set of sets in the orange box. If ALT(some shot) contains 〚every shot〛, then some shot is refined to exclude the purple subset.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E70F79-7EA1-4504-A0D9-DF103D5E993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Simple scalar inference. We assume a flat prior over states and lexica. C(0) = 5, and C(m) = 0 for the other messages. The uncertainty listener L infers that the general term scored excludes its specific counterpart aced in this context.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E70F79-7EA1-4504-A0D9-DF103D5E993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Experiment display.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E70F79-7EA1-4504-A0D9-DF103D5E993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Mean truth-value judgment responses by sentence with bootstrapped 95% confidence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E70F79-7EA1-4504-A0D9-DF103D5E993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Analysis by target sentence, comparing model predictions with human responses.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E70F79-7EA1-4504-A0D9-DF103D5E993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crucial target sentences comparing the human data with L1, using parameters in the range that seem to be nearly optimal for all of these models: λ = 0.1 and C(0) =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E70F79-7EA1-4504-A0D9-DF103D5E993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Likert-scale experimental results. Mean ratings by sentence with bootstrapped 95% confidence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E70F79-7EA1-4504-A0D9-DF103D5E993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os/ffv0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os/ffv0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os/ffv0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os/ffv0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os/ffv0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os/ffv0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os/ffv01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Semant</a:t>
            </a:r>
            <a:r>
              <a:rPr lang="en-US" altLang="en-US" sz="1000">
                <a:solidFill>
                  <a:srgbClr val="333333"/>
                </a:solidFill>
              </a:rPr>
              <a:t>, Volume 33, Issue 4, November 2016, Pages 755–802, </a:t>
            </a:r>
            <a:r>
              <a:rPr lang="en-US" altLang="en-US" sz="1000">
                <a:solidFill>
                  <a:srgbClr val="333333"/>
                </a:solidFill>
                <a:hlinkClick r:id="rId3"/>
              </a:rPr>
              <a:t>https://doi.org/10.1093/jos/ffv012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Given a domain {a,b,c} with 〚shot〛 = {a,b}, 〚some shot〛 is equal to the set of sets in the green box, 〚every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0088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Semant</a:t>
            </a:r>
            <a:r>
              <a:rPr lang="en-US" altLang="en-US" sz="1000">
                <a:solidFill>
                  <a:srgbClr val="333333"/>
                </a:solidFill>
              </a:rPr>
              <a:t>, Volume 33, Issue 4, November 2016, Pages 755–802, </a:t>
            </a:r>
            <a:r>
              <a:rPr lang="en-US" altLang="en-US" sz="1000">
                <a:solidFill>
                  <a:srgbClr val="333333"/>
                </a:solidFill>
                <a:hlinkClick r:id="rId3"/>
              </a:rPr>
              <a:t>https://doi.org/10.1093/jos/ffv012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Simple scalar inference. We assume a flat prior over states and lexica. C(0) = 5, and C(m) = 0 for the other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996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Semant</a:t>
            </a:r>
            <a:r>
              <a:rPr lang="en-US" altLang="en-US" sz="1000">
                <a:solidFill>
                  <a:srgbClr val="333333"/>
                </a:solidFill>
              </a:rPr>
              <a:t>, Volume 33, Issue 4, November 2016, Pages 755–802, </a:t>
            </a:r>
            <a:r>
              <a:rPr lang="en-US" altLang="en-US" sz="1000">
                <a:solidFill>
                  <a:srgbClr val="333333"/>
                </a:solidFill>
                <a:hlinkClick r:id="rId3"/>
              </a:rPr>
              <a:t>https://doi.org/10.1093/jos/ffv012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Experiment display.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6614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Semant</a:t>
            </a:r>
            <a:r>
              <a:rPr lang="en-US" altLang="en-US" sz="1000">
                <a:solidFill>
                  <a:srgbClr val="333333"/>
                </a:solidFill>
              </a:rPr>
              <a:t>, Volume 33, Issue 4, November 2016, Pages 755–802, </a:t>
            </a:r>
            <a:r>
              <a:rPr lang="en-US" altLang="en-US" sz="1000">
                <a:solidFill>
                  <a:srgbClr val="333333"/>
                </a:solidFill>
                <a:hlinkClick r:id="rId3"/>
              </a:rPr>
              <a:t>https://doi.org/10.1093/jos/ffv012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Mean truth-value judgment responses by sentence with bootstrapped 95% confidence intervals.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685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Semant</a:t>
            </a:r>
            <a:r>
              <a:rPr lang="en-US" altLang="en-US" sz="1000">
                <a:solidFill>
                  <a:srgbClr val="333333"/>
                </a:solidFill>
              </a:rPr>
              <a:t>, Volume 33, Issue 4, November 2016, Pages 755–802, </a:t>
            </a:r>
            <a:r>
              <a:rPr lang="en-US" altLang="en-US" sz="1000">
                <a:solidFill>
                  <a:srgbClr val="333333"/>
                </a:solidFill>
                <a:hlinkClick r:id="rId3"/>
              </a:rPr>
              <a:t>https://doi.org/10.1093/jos/ffv012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Analysis by target sentence, comparing model predictions with human responses.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3708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Semant</a:t>
            </a:r>
            <a:r>
              <a:rPr lang="en-US" altLang="en-US" sz="1000">
                <a:solidFill>
                  <a:srgbClr val="333333"/>
                </a:solidFill>
              </a:rPr>
              <a:t>, Volume 33, Issue 4, November 2016, Pages 755–802, </a:t>
            </a:r>
            <a:r>
              <a:rPr lang="en-US" altLang="en-US" sz="1000">
                <a:solidFill>
                  <a:srgbClr val="333333"/>
                </a:solidFill>
                <a:hlinkClick r:id="rId3"/>
              </a:rPr>
              <a:t>https://doi.org/10.1093/jos/ffv012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crucial target sentences comparing the human data with L</a:t>
            </a:r>
            <a:r>
              <a:rPr lang="en-US" altLang="en-US" b="0" baseline="-25000"/>
              <a:t>1</a:t>
            </a:r>
            <a:r>
              <a:rPr lang="en-US" altLang="en-US" b="0"/>
              <a:t>, using parameters in the range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4904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Semant</a:t>
            </a:r>
            <a:r>
              <a:rPr lang="en-US" altLang="en-US" sz="1000">
                <a:solidFill>
                  <a:srgbClr val="333333"/>
                </a:solidFill>
              </a:rPr>
              <a:t>, Volume 33, Issue 4, November 2016, Pages 755–802, </a:t>
            </a:r>
            <a:r>
              <a:rPr lang="en-US" altLang="en-US" sz="1000">
                <a:solidFill>
                  <a:srgbClr val="333333"/>
                </a:solidFill>
                <a:hlinkClick r:id="rId3"/>
              </a:rPr>
              <a:t>https://doi.org/10.1093/jos/ffv012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Likert-scale experimental results. Mean ratings by sentence with bootstrapped 95% confidence intervals.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70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Given a domain {a,b,c} with 〚shot〛 = {a,b}, 〚some shot〛 is equal to the set of sets in the green box, 〚every ...</vt:lpstr>
      <vt:lpstr>Figure 2 Simple scalar inference. We assume a flat prior over states and lexica. C(0) = 5, and C(m) = 0 for the other ...</vt:lpstr>
      <vt:lpstr>Figure 3 Experiment display.
</vt:lpstr>
      <vt:lpstr>Figure 4 Mean truth-value judgment responses by sentence with bootstrapped 95% confidence intervals.
</vt:lpstr>
      <vt:lpstr>Figure 5 Analysis by target sentence, comparing model predictions with human responses.
</vt:lpstr>
      <vt:lpstr>Figure 6 The crucial target sentences comparing the human data with L1, using parameters in the range that ...</vt:lpstr>
      <vt:lpstr>Figure 7 Likert-scale experimental results. Mean ratings by sentence with bootstrapped 95% confidence intervals.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2024-04-26T23:04:29Z</dcterms:modified>
</cp:coreProperties>
</file>