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DA052A-9697-4AE1-93FD-00A166775D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39279F-4E2E-4AB1-AFDD-D91A244C3A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Reactivity of serum antibodies against the purified H. influenzae LPS in H. influenzae-positive Guillain–Barré syndrome patients, one CMV-positive Guillain–Barré syndrome patient [CMV(+)] and one C. jejuni-positive Guillain–Barré syndrome patient [C. jejuni(+)].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9ACA70-4D4C-491A-B316-0337FEA32B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123.10.21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123, Issue 10, October 2000, Pages 2171–2178,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https://doi.org/10.1093/brain/123.10.2171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Reactivity of serum antibodies against the purified H. influenzae LPS in H. influenzae-positive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Reactivity of serum antibodies against the purified H. influenzae LPS in H. influenzae-positive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2024-04-26T02:35:24Z</dcterms:modified>
</cp:coreProperties>
</file>