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18161-379D-4A58-A526-9E42158177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A3978-04E6-41D0-9611-307EA51B4C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48C729-F4F7-4827-B4FB-4AD69872E7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2024-04-26T04:07:51Z</dcterms:modified>
</cp:coreProperties>
</file>