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370FB-91F8-420E-A2EC-D8D409CAF7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09B54-972D-4D94-AF3E-9DBC9B164E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3C570-E300-4845-AA37-30D595D581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2024-04-26T21:26:28Z</dcterms:modified>
</cp:coreProperties>
</file>