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4C4F3-5DDD-46B3-A218-B28A892DAC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A87AD-15C4-482F-B352-D3FE48E3AE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high-risk patients (and therefore the recommended low-density lipoprotein target value 20% based on the Framingham risk score.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BF21A-F9EF-4A8B-804B-84ABE90BFA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Percentage of high-risk patients (and therefore the recommended low-density lipoprotein target value &lt;100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Percentage of high-risk patients (and therefore the recommended low-density lipoprotein target value &lt;100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2024-04-26T22:40:51Z</dcterms:modified>
</cp:coreProperties>
</file>