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EB80A-52EA-4ECA-AAE0-8F50BFF275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34AF0-20D4-4CCA-A06A-73251E2F9C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273CA-7C4F-4DE3-8F6B-77983E6DE3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2024-04-26T06:23:57Z</dcterms:modified>
</cp:coreProperties>
</file>