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ECFC45-ABEF-41DD-8AFC-CAC2F7A8431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89DDCD-3653-4732-8952-53EEDFC518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ASL hand shapes of the words spelled in each of the 7 blocks of trials. During the experiment, a picture of the letters and hand shapes of the current word to be spelled (e.g., one row of this figure) was presented to the subject on the computer screen. In each block of trials, the subjects spelled WHITE 7 times and then TIE 7 times, followed by 7 trials each with the words ABYSS, BAY, VOLCANO, and COLA.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F26EBA-6DAF-49D4-BDBE-F6F0FC89152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803–815, </a:t>
            </a:r>
            <a:r>
              <a:rPr lang="en-US" altLang="en-US" sz="1000">
                <a:solidFill>
                  <a:srgbClr val="333333"/>
                </a:solidFill>
                <a:hlinkClick r:id="rId3"/>
              </a:rPr>
              <a:t>https://doi.org/10.1093/cercor/bhk033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ASL hand shapes of the words spelled in each of the 7 blocks of trials. During the experiment, a picture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ASL hand shapes of the words spelled in each of the 7 blocks of trials. During the experiment, a picture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2024-04-26T19:22:17Z</dcterms:modified>
</cp:coreProperties>
</file>