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A9BFA-EEBA-4C8B-91BA-48BE31317E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2908-8030-4081-BCF3-C7CD48ACBE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Frequencies of misclassification by education group for ST-DRS-2 Total scores utilizing a cutoff of 1.5SD below the mean of the English normative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10C17-7FEF-4774-A8AD-DCDB0EDEB1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of the MMSE, ST-DRS Memory, and ST-DRS Total.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10C17-7FEF-4774-A8AD-DCDB0EDEB16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s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5, August 2012, Pages 545–556,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Frequencies of misclassification by education group for ST-DRS-2 Total scores utilizing a cutoff of 1.5SD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7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5, August 2012, Pages 545–556,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ROC curves of the MMSE, ST-DRS Memory, and ST-DRS Total.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383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Frequencies of misclassification by education group for ST-DRS-2 Total scores utilizing a cutoff of 1.5SD ...</vt:lpstr>
      <vt:lpstr>Fig. 2. ROC curves of the MMSE, ST-DRS Memory, and ST-DRS Total.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2024-04-26T01:08:06Z</dcterms:modified>
</cp:coreProperties>
</file>