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B475F-4149-4A1E-97EA-4F77CCF958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FB650-0760-4655-93B9-50AD0930D2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Modulation of the CNV, posterior positivity, and mu-MRAA by response speed. On the left, the CNV (A), the posterior positivity (B), and the mu-MRAA (D) are illustrated for trials with fast responses, and on the right the same components are illustrated for trials with slow responses. (C) The scalp topography of the average signal differences between switch and repeat trials. The distributions are presented in steps of 200 ms starting from 150 ms after the response on n− 1 trial, separately for the fast (left) and slow (right)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A6681F-2955-43B4-BED8-8694D64B53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465–478, </a:t>
            </a:r>
            <a:r>
              <a:rPr lang="en-US" altLang="en-US" sz="1000">
                <a:solidFill>
                  <a:srgbClr val="333333"/>
                </a:solidFill>
                <a:hlinkClick r:id="rId3"/>
              </a:rPr>
              <a:t>https://doi.org/10.1093/cercor/bhs326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Modulation of the CNV, posterior positivity, and mu-MRAA by response speed. On the left, the CNV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Modulation of the CNV, posterior positivity, and mu-MRAA by response speed. On the left, the CNV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2024-04-26T14:13:06Z</dcterms:modified>
</cp:coreProperties>
</file>