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493C5-76C1-4B86-BB1E-1DF27C928A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C20B9-C906-4D05-88A8-E1CE8BC6AB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depicting the ti282a feature page. Links are provided to all ti282a data in ZFIN.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474C8-DF0F-4175-B264-5D8D0D972A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1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D822–D829,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depicting the ti282a feature page. Links are provided to all ti282a data in ZFIN.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 depicting the ti282a feature page. Links are provided to all ti282a data in ZFIN.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2024-04-26T04:03:47Z</dcterms:modified>
</cp:coreProperties>
</file>