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CF59E-6E48-4E15-B559-EE47EFDDFA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9DF80-E4AC-4A85-BB1C-5B286F1B43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obtained from a single dye implantation. (A) Overall result (n = 384) balanced for true and false voxels over distance. The numbers next to the curve give the respective FA thresholds. (B) Distinct curves for the different voxel groups: near (3−4.5 mm, n = 128), medium (4.5−5.5 mm, n = 230), and far (5.5−9 mm, n = 308) distance.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B9F86-42A0-4FFE-BC8B-1239C76D46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442–450,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ROC curves obtained from a single dye implantation. (A) Overall result (n = 384) balanced for true and false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ROC curves obtained from a single dye implantation. (A) Overall result (n = 384) balanced for true and false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2024-04-26T05:23:01Z</dcterms:modified>
</cp:coreProperties>
</file>