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03AC5B-8589-4810-8871-DB0348182E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184408-CCB5-4615-9C67-8BFEA5B303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Coronary artery bypass graft imaging with multi-detector row computed tomography. Cardiac computed tomography evaluation of the heart in an 82-year-old man 9 years after coronary artery bypass surgery. The curved multiplanar reconstruction (left panel) of the venous graft to the first obtuse marginal branch demonstrates a significant lesion in the proximal part (arrow), which is confirmed by invasive angiography (right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2007.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B02700-DE95-48B2-B3CC-82949C4FCF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5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29, Issue 4, February 2008, Pages 531–556,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https://doi.org/10.1093/eurheartj/ehm544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Coronary artery bypass graft imaging with multi-detector row computed tomography. Cardiac computed tomography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Coronary artery bypass graft imaging with multi-detector row computed tomography. Cardiac computed tomography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2024-04-26T08:17:07Z</dcterms:modified>
</cp:coreProperties>
</file>