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7432C9-EC96-4ABE-B1C0-50EB812956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D6EB86-807D-4C5F-B9FF-A4C5D78B80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703DE-C43E-456D-9150-DF6C127C57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2024-04-26T23:04:36Z</dcterms:modified>
</cp:coreProperties>
</file>