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A5F88-E120-4F5D-A82A-B32E859A26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79720-27CE-41D3-8E15-50CBB20ACF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Dendrogram (UPGMA, Dice) showing the relatedness of PFGE banding patterns for 30 E. coli isolates from Cornwall. Bold lines indicate clusters with &gt;85% similarity. Symbols: +, CTX-M group 1 producer; +a, CTX-M group 9 producer; −b, ESBL (non-CTX-M) producer; −, non-ESBL producer. Isolates of the local outbreak strain and UK epidemic strain A are shaded light grey and dark grey,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FF638-E850-4882-8584-EE5C17B4B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l4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59, Issue 1, January 2007, Pages 106–109,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https://doi.org/10.1093/jac/dkl435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Dendrogram (UPGMA, Dice) showing the relatedness of PFGE banding patterns for 30 E. coli isolates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17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Dendrogram (UPGMA, Dice) showing the relatedness of PFGE banding patterns for 30 E. coli isolates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2024-04-26T07:02:09Z</dcterms:modified>
</cp:coreProperties>
</file>