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4927E3-27B4-489C-AD58-86CBC70EAD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3D1E7-B47A-4584-9A0A-21926E0422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Observed and calculated P-wave arrivals for profile AWI-20030400. Observed arrivals are assigned with a vertical error bar. The picked arrival time is in the centre. Lines show the calculated arrivals. Note the variety of PmP′ and Pc2P′ phases. See Table 2 for nomenclature of phases. Short offset phases are not differentiated and labelled as Pg.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 Journal compilation © 2007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C9BF9-C3F5-45EC-ADEF-9E7394ACBE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7.034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170, Issue 2, August 2007, Pages 580–604,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https://doi.org/10.1111/j.1365-246X.2007.03438.x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Observed and calculated P-wave arrivals for profile AWI-20030400. Observed arrivals are assigned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Observed and calculated P-wave arrivals for profile AWI-20030400. Observed arrivals are assigned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2024-04-26T17:29:41Z</dcterms:modified>
</cp:coreProperties>
</file>