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BB97D2-23D5-4044-B68F-D4DAE314F9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A7455-3501-4726-B385-1D0F888E32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 kinetics of mouse lymphocyte apoptosis. The graph shows a comparison of radiation-induced lymphocyte apoptosis with time (hours) in male mice (squares) and female mice (circles) after a 2 Gy dose of gamma radiation. (A) Kinetics of radiation-induced apoptosis in mice not on a diet supplement. (B) Kinetics of radiation-induced apoptosis in mice given a diet supplement. Graph values represent mean ± 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UK Environmental Mutagen Society.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924D1-AF30-4506-915C-703FB53AA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n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23, Issue 6, November 2008, Pages 465–472,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https://doi.org/10.1093/mutage/gen038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Cell kinetics of mouse lymphocyte apoptosis. The graph shows a comparison of radiation-induced lymphocyte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Cell kinetics of mouse lymphocyte apoptosis. The graph shows a comparison of radiation-induced lymphocyte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2024-04-26T17:11:30Z</dcterms:modified>
</cp:coreProperties>
</file>