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171E25-846D-4B20-BD6E-2077DAF563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B1AF76-2DA2-4DAD-822A-5AEB4B7F52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Duration of total sleep time in primates, including humans. Humans are the shortest sleeping primate (here, using a value of 7 h, see text). The data on nonhuman primates come from studies in which sleep was staged, most often by EEG, in adult animals, and thus exclude some studies based on videography [37] or studies of juvenile animals [38]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Foundation for Evolution, Medicine, and Public Health.This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28F7E2-F617-4951-86F8-FB5912B52B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mph/eow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Evol Med Public Health</a:t>
            </a:r>
            <a:r>
              <a:rPr lang="en-US" altLang="en-US" sz="1000">
                <a:solidFill>
                  <a:srgbClr val="333333"/>
                </a:solidFill>
              </a:rPr>
              <a:t>, Volume 2017, Issue 1, January 2017, Pages 39–46, </a:t>
            </a:r>
            <a:r>
              <a:rPr lang="en-US" altLang="en-US" sz="1000">
                <a:solidFill>
                  <a:srgbClr val="333333"/>
                </a:solidFill>
                <a:hlinkClick r:id="rId3"/>
              </a:rPr>
              <a:t>https://doi.org/10.1093/emph/eow035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Duration of total sleep time in primates, including humans. Humans are the shortest sleeping primate (here,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904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Duration of total sleep time in primates, including humans. Humans are the shortest sleeping primate (here,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2024-04-26T05:07:09Z</dcterms:modified>
</cp:coreProperties>
</file>