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839EF-E47C-49E5-99D0-C81D0261ED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F21AC-F006-484A-A7F9-A2313EC6FF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traces (a, c) and average (b, d) MEPLeft FDI (a, b) and H reflexLeft FDI (c, d) recorded during the pre-movement period in the only subject with recordable H reflexes. MEP amplitudes in (b) are expressed as % of Mmax. The amplitude of MEPLeft FDI varied according to the action of the left or right FDI (a): it increased before a movement in which the left FDI acted as an agonist (aC, &gt; −) and decreased before a movement in which the opposite homonymous muscle (right FDI) acted as an agonist (aA, − &lt;). H reflexLeft FDI (c, d) remained unaffected by any movement of the opposite index finger (cA − ) and increased before a movement of the left index finger (cC &gt; −, cD &lt; −), whatever the action of left FDI in the movement. (A) right index finger abduction (− ); (C) left index finger abduction (&gt; −); (D) left index finger adduction (&lt; −). MEPLeft FDI = motor evoked potential recorded in the first dorsal interosseus (FDI).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0A1EE7-434F-4BD9-BC9C-01A89F9E98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588–593,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Representative traces (a, c) and average (b, d) MEP</a:t>
            </a:r>
            <a:r>
              <a:rPr lang="en-US" altLang="en-US" b="0" baseline="-25000"/>
              <a:t>Left FDI</a:t>
            </a:r>
            <a:r>
              <a:rPr lang="en-US" altLang="en-US" b="0"/>
              <a:t> (a, b) and H reflex</a:t>
            </a:r>
            <a:r>
              <a:rPr lang="en-US" altLang="en-US" b="0" baseline="-25000"/>
              <a:t>Left FDI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Representative traces (a, c) and average (b, d) MEPLeft FDI (a, b) and H reflexLeft FDI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2024-04-26T03:38:15Z</dcterms:modified>
</cp:coreProperties>
</file>