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272B1-1384-442A-B71A-DBF9A9D00B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F14F4-DFF6-4A47-AC55-6AA84727A1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3A168F-D856-4708-8149-DF6C8D89C7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2024-04-26T08:14:47Z</dcterms:modified>
</cp:coreProperties>
</file>