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655494-C754-43A0-B5FE-EE79F63A96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AA226E-23AF-4196-86DE-73B11554A8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501C33-D6DB-4539-BC66-EB1BE9531D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2024-04-26T15:30:33Z</dcterms:modified>
</cp:coreProperties>
</file>