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87E628-7E23-417F-B81F-9E066DCABF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7AC398-2837-4ADC-AD09-BF8E3F5B90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532E30-5129-441A-97E2-CD74D82C06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2024-04-27T00:52:05Z</dcterms:modified>
</cp:coreProperties>
</file>