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4885A-A903-4494-958E-0ABF9DE774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4891C-809B-4E7A-8A6C-42F9714E1B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 positive correlation between the BOLD signal and the TD error was found in the midbrain at MNI coordinates [14, −20, −16] (P = 0.032 SVC). (b) The percent change in the BOLD signal for the 3 RMs (30 pence, 10 pence, or 0 pence) for the region of interest defined by the correlation analysis. The means and standard errors are shown. The percent change in the BOLD signal for the 4 EVs (EVs of 27 pence, 10 pence, 9 pence, and 5 pence) for the same region of interest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BEF88-2D32-4E87-85EA-5F04FF7819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652–663,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(a) A positive correlation between the BOLD signal and the TD error was found in the midbrain at MNI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(a) A positive correlation between the BOLD signal and the TD error was found in the midbrain at MNI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2024-04-26T06:20:56Z</dcterms:modified>
</cp:coreProperties>
</file>