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FAE5C8-FE66-485D-9F1A-814C41AFDE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E0DA0E-63E6-4E65-8923-393D6734D7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Grand-averaged (n = 20) ERPs as a function of action congruency. (A) Shown are ERP waveforms at selected electrodes and topographic maps of the early (P1: 120–150 ms) and late (N400: 380–480 ms) action-priming effects. In this and the upcoming figures, negative potentials are plotted downward. The y-axes indicate the onset of the target. (B) Topography of the action-priming effects in the P1 and N400 time window. Arrows (ERP plots) index significant action-priming effects.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3A806-9C28-46A9-9F58-9AE1507A85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2907–2918,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Grand-averaged (n = 20) ERPs as a function of action congruency. (A) Shown are ERP waveforms at selected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Grand-averaged (n = 20) ERPs as a function of action congruency. (A) Shown are ERP waveforms at selected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2024-04-26T21:16:17Z</dcterms:modified>
</cp:coreProperties>
</file>