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A8CBB9-2812-4349-84F3-475C88E8D0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5D75CA-7B52-4E1B-8946-0DE703FA9B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Changes in T cell receptor gene rearrangement excision circle (TREC) levels from baseline in relation to virologic response and change in percentage of CD4 T cells. A Changes in TRECs in patients with detectable and undetectable (&gt;400 and ⩽400 human immunodeficiency virus RNA copies/mL, respectively) virus load are shown in the box plots and were analyzed by unpaired t test. B Correlation between changes in TREC levels and changes in percentage of CD4 T cells, as analyzed by Spearman’s&amp;amp;rank order correlation (rs)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FC92EE-2648-48C1-B1A7-6BB0068684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201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183, Issue 10, 15 May 2001, Pages 1445–1454,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https://doi.org/10.1086/320197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Changes in T cell receptor gene rearrangement excision circle (TREC) levels from baseline in relation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Changes in T cell receptor gene rearrangement excision circle (TREC) levels from baseline in relation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2024-04-26T08:02:57Z</dcterms:modified>
</cp:coreProperties>
</file>