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6FCE45-A78B-4198-81FE-B897FE7601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FA0D0D-A006-4731-98A2-19C550E7F0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Neuronal recordings. On the left, CT scan (coronal slice) demonstrating the final position of bilateral deep brain stimulating electrodes in a study subject (subject 2 in Tables 1 and 2; note: y = 22.0 mm for the slice shown). Single-neuronal recordings in the DLPFC were possible since the superior aspect of each electrode trajectory traverses Brodmann area 9 of the DLPFC. On the right, single-unit isolation. (a) Example of a raw voltage tracing, with the inset demonstrating one of the action potentials. The horizontal bars represent 1 s and 1 ms in the large tracing and inset, respectively. (b) Voltage tracing demonstrating the mean waveform ± SD of an example neuron. Horizontal and vertical bars correspond to 1 ms and 0.1 mV, respectively. (c) Interspike interval (ISI) of all isolated spikes for the example neuron in (b). The inset depicts the same ISI distribution on a logarithmic time scale.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2CFC01-D0EB-4E6C-9880-A11ECBC03F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3, March 2014, Pages 807–816,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Neuronal recordings. On the left, CT scan (coronal slice) demonstrating the final position of bilateral deep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Neuronal recordings. On the left, CT scan (coronal slice) demonstrating the final position of bilateral deep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2024-04-27T00:31:55Z</dcterms:modified>
</cp:coreProperties>
</file>