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828DE8-E081-4600-B6A5-FE13B9C330E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04AF01-711D-44FE-A506-DC58CABEF8C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effects of withdrawal from long-access cocaine on 5CSRT performance. The left-hand column shows the percentage of trials omitted by both GFP control animals (A) and those overexpressing ΔFosB (C). The right-hand column shows the percentage of premature responses made by both GFP control animals (B) and those overexpressing ΔFosB (D). ΔFosB overexpression increased premature responses during this withdrawal period. Data shown are mean ± standard error of the mean. Asterisk denotes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8B5972-44C5-4C84-A9FD-C8011FC5BBF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2, February 2009, Pages 435–444, </a:t>
            </a:r>
            <a:r>
              <a:rPr lang="en-US" altLang="en-US" sz="1000">
                <a:solidFill>
                  <a:srgbClr val="333333"/>
                </a:solidFill>
                <a:hlinkClick r:id="rId3"/>
              </a:rPr>
              <a:t>https://doi.org/10.1093/cercor/bhn094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effects of withdrawal from long-access cocaine on 5CSRT performance. The left-hand column shows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The effects of withdrawal from long-access cocaine on 5CSRT performance. The left-hand column shows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2024-04-26T09:33:01Z</dcterms:modified>
</cp:coreProperties>
</file>