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6540E1-83C4-4253-9770-879CAE9ECB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10C80A-036A-4EC2-8896-414DA02E5E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AA14A3-26DC-46ED-A1D2-874EF58A83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2024-04-27T02:35:23Z</dcterms:modified>
</cp:coreProperties>
</file>