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6AE46D-9542-4846-AA9C-30467CC4A2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00D313-8434-4210-875A-895A258EF9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DD885B-0E13-4F9F-B54A-3D86EB84B9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2024-04-26T08:00:45Z</dcterms:modified>
</cp:coreProperties>
</file>