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369342-1E27-4669-AE82-BCC40EA4B2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A6C015-9174-47A2-871D-0843F25121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08D856-8EDE-4FD5-82FB-FEA090D164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2024-04-27T02:36:51Z</dcterms:modified>
</cp:coreProperties>
</file>