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4930CDB-0639-4E68-BCC8-E0D0AE19FDE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6A04071-B65D-42E5-A924-32969F6BAA9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Schematic of trial procedure and stimuli. Example trials from the 2 possible combinations of the prime-action compatibility (compatible: left panel; incompatible: right panel). Participants were instructed to respond to the target stimuli and were not informed of the presence of the arrow primes. Primes and masks could appear randomly above or below fixation on each trial. The appearance of the effect was randomly jittered 100, 300, or 500 ms after the keypress to avoid ceiling effects in perceived control. After a jittered delay varying from 3 to 5 s, participants were asked to estimate how much control they felt they had over the action effect.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51823F5-F33C-4FD1-8319-1E270A3CAD0B}"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Action-effect experiment. Left to right, graphs show: mean response times (536.3 vs. 521.1), % of errors (4.2 vs. 3.3), mean control ratings (4.4 vs. 4.6). All error bars indicate standard error of the mean. **P &lt; 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51823F5-F33C-4FD1-8319-1E270A3CAD0B}"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Sagittal (x= −45 and 45) and coronal (y = −3) sections showing brain activations reflecting the main effect of compatibility at time of action selection. Significant clusters were found in DLPFC, bilaterally, and left putamen. Images are presented at a whole-brain threshold of P(false discovery rate)  10. L = Left; A = Anterior; S = Superior. Color bar indicates t-statistic value.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51823F5-F33C-4FD1-8319-1E270A3CAD0B}"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Parametric interaction of control and compatibility in the AG, and analyses of functional connectivity between AG and DLPFC. (a) Left AG is differentially modulated by participants’ control ratings (low, medium, and high) depending on how fluent action selection is; scale shows t-value. (b) PPI of left AG and left DLPFC for a single subject: dysfluency of action selection led to significantly decreased connectivity between both regions. Measurements during the COMPATIBLE condition (prime–target “match”): red circles; measurements during the INCOMPATIBLE condition (prime–target “mismatch”): blue diamonds. Mean-corrected activity in left DLPFC (−42, 9, 45) is displayed as a function of mean-corrected activity in left AG (−36, −69, 45). Condition-specific regression slopes, bc (compatible) and bi (incompatible). The difference between regression slopes constitutes the PPI (P &lt; 0.001, t = 3.84).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51823F5-F33C-4FD1-8319-1E270A3CAD0B}"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059"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s059" TargetMode="External" /><Relationship Id="rId4" Type="http://schemas.openxmlformats.org/officeDocument/2006/relationships/image" Target="../media/image1.png" /><Relationship Id="rId5" Type="http://schemas.openxmlformats.org/officeDocument/2006/relationships/image" Target="../media/image3.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s059"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s059"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5, May 2013, Pages 1031–1037, </a:t>
            </a:r>
            <a:r>
              <a:rPr lang="en-US" altLang="en-US" sz="1000">
                <a:solidFill>
                  <a:srgbClr val="333333"/>
                </a:solidFill>
                <a:hlinkClick r:id="rId3"/>
              </a:rPr>
              <a:t>https://doi.org/10.1093/cercor/bhs059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Schematic of trial procedure and stimuli. Example trials from the 2 possible combinations of the prime-action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19300" y="1371600"/>
            <a:ext cx="5103628"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5, May 2013, Pages 1031–1037, </a:t>
            </a:r>
            <a:r>
              <a:rPr lang="en-US" altLang="en-US" sz="1000">
                <a:solidFill>
                  <a:srgbClr val="333333"/>
                </a:solidFill>
                <a:hlinkClick r:id="rId3"/>
              </a:rPr>
              <a:t>https://doi.org/10.1093/cercor/bhs059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Action-effect experiment. Left to right, graphs show: mean response times (536.3 vs. 521.1), % of errors (4.2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431284"/>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5, May 2013, Pages 1031–1037, </a:t>
            </a:r>
            <a:r>
              <a:rPr lang="en-US" altLang="en-US" sz="1000">
                <a:solidFill>
                  <a:srgbClr val="333333"/>
                </a:solidFill>
                <a:hlinkClick r:id="rId3"/>
              </a:rPr>
              <a:t>https://doi.org/10.1093/cercor/bhs059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Sagittal (x= −45 and 45) and coronal (y = −3) sections showing brain activations reflecting the main effect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73300" y="1371600"/>
            <a:ext cx="4605211"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5, May 2013, Pages 1031–1037, </a:t>
            </a:r>
            <a:r>
              <a:rPr lang="en-US" altLang="en-US" sz="1000">
                <a:solidFill>
                  <a:srgbClr val="333333"/>
                </a:solidFill>
                <a:hlinkClick r:id="rId3"/>
              </a:rPr>
              <a:t>https://doi.org/10.1093/cercor/bhs059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Parametric interaction of control and compatibility in the AG, and analyses of functional connectivity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955800" y="1371600"/>
            <a:ext cx="5225143"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Schematic of trial procedure and stimuli. Example trials from the 2 possible combinations of the prime-action ...</vt:lpstr>
      <vt:lpstr>Figure 2. Action-effect experiment. Left to right, graphs show: mean response times (536.3 vs. 521.1), % of errors (4.2 ...</vt:lpstr>
      <vt:lpstr>Figure 3. Sagittal (x= −45 and 45) and coronal (y = −3) sections showing brain activations reflecting the main effect ...</vt:lpstr>
      <vt:lpstr>Figure 4. Parametric interaction of control and compatibility in the AG, and analyses of functional connectivity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2024-09-20T07:12:59Z</dcterms:modified>
</cp:coreProperties>
</file>