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DA28C-DA20-4850-97EF-ED2C3DC145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2AD6C-A8F9-480B-AC0D-16056E642F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4259CE-680C-4D07-A77E-A25727EF98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2024-04-27T00:17:31Z</dcterms:modified>
</cp:coreProperties>
</file>