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8B152-9714-4CE5-8D76-97675B3033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52AB4-BF25-425A-8E77-921842A4B9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50A2F-5B7B-40D0-B439-67B2D70A89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2024-04-26T05:10:31Z</dcterms:modified>
</cp:coreProperties>
</file>