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B58AC-B523-4D8D-B7FE-ACF0B9D57F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263C2-BFD7-4630-BBE4-F323DB510A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Resveratrol can correct CI or CIV deficiency. (A) Oxygen uptake rates per microgram of cell protein in control and CI-deficient fibroblasts. (B) O.U.R. per microgram of cell protein in control and CIV-deficient fibroblasts. (C) Lactate-to-pyruvate ratio in control and CI-deficient fibroblasts. Fibroblasts were treated 72 h with vehicle or 75 µm RSV. Each bar represents the means ± SD of at least three independent experiments. In each experiment, the assays were performed in duplicate or triplicate. *P &lt; 0.001 compared with vehicle-treated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691F8-E186-4400-BD74-219B46F86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8, 15 April 2014, Pages 2106–2119,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Resveratrol can correct CI or CIV deficiency. (A) Oxygen uptake rates per microgram of cell protein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Resveratrol can correct CI or CIV deficiency. (A) Oxygen uptake rates per microgram of cell protein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2024-04-27T03:52:45Z</dcterms:modified>
</cp:coreProperties>
</file>