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879FDD-7374-4B14-AC86-E41D6F4FCC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A83F9C-A530-4148-9550-8BA0724659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 of the MTL, shown from inferior perspective in a horizontal orientation cut along the CS. Other sulci of the MTL have been omitted to improve visualization. The location of the different cortices of the MTL as defined in the current protocol can be deduced in reference to the appearance of the CS. Also for reasons of clarity, the collateral sulcus is shown uninterrupted and without side branches.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B73F54-0769-42B3-8BBB-C535EC897C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2.13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12, December 2002, Pages 1342–1353, </a:t>
            </a:r>
            <a:r>
              <a:rPr lang="en-US" altLang="en-US" sz="1000">
                <a:solidFill>
                  <a:srgbClr val="333333"/>
                </a:solidFill>
                <a:hlinkClick r:id="rId3"/>
              </a:rPr>
              <a:t>https://doi.org/10.1093/cercor/12.12.1342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 of the MTL, shown from inferior perspective in a horizontal orientation cut along the 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view of the MTL, shown from inferior perspective in a horizontal orientation cut along the CS.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2024-04-26T07:19:12Z</dcterms:modified>
</cp:coreProperties>
</file>