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05CD61-A7FF-4F5A-AD47-86E3999452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AA14B-51AE-4B64-9911-2313898DB6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E799DD-32ED-42FC-A444-F98647358B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2024-04-26T04:24:27Z</dcterms:modified>
</cp:coreProperties>
</file>