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5FEC46-21C9-4151-9A6D-A4CE70E8EFA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C7BD0D-0D3E-49E1-8C9A-2A1C31B468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CFD9DB-702A-4A28-A4CC-82681053EF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2024-09-19T02:17:09Z</dcterms:modified>
</cp:coreProperties>
</file>