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C5885-9131-41EA-A6F5-C9F934118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4A3F1-D508-48A7-9690-88402FC43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C1F74-F7EA-4DD6-AC73-47155CE02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2024-05-08T18:58:05Z</dcterms:modified>
</cp:coreProperties>
</file>