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6226CD-A239-4737-AD96-4916733C4D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E55085-16E9-4097-83C0-E591DD752E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7DC349-92CE-42E6-8D9B-300F68805F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2024-04-26T05:43:36Z</dcterms:modified>
</cp:coreProperties>
</file>