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467B77-ED68-4C3E-9076-F400860A90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CEC289-C6D4-4C2E-9879-2F4EB34CE4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of article selection.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for Research on Nicotine and Tobacco.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57D20A-07CA-4A7A-AA5E-C4740F3333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tr/nts1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2012, Pages 1394–1406,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https://doi.org/10.1093/ntr/nts118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 chart of article selection.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742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Flow chart of article selection.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2024-04-26T03:13:42Z</dcterms:modified>
</cp:coreProperties>
</file>