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C69038-A5D2-4DC2-8F63-0D2050A0EF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B5D673-3055-45A9-A136-3FE340C758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Stimuli and results from Experiment 3. (A) Schematic representation of Experiment 3. (B) RT across target repetitions following low-reward cues (white), and the critical high-reward cue (green) followed by trials with low-reward cues (gray). Error bars are 95% confidence intervals. (C) CDA and P170 amplitudes across target repetitions following low- and high-reward cues using the same conventions as in Figure 1. Error bars are as in (B). (D) Grand-average ERP waveforms from posterior parietal and lateral occipital-temporal sites contralateral (red) and ipsilateral (black) to the location of the cue, binned according to the number of trials since a change of target identity. (E) The relationship between CDA amplitude and RT on high- minus low-reward cues at the fifth target repetition.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799B77-4524-4991-8926-74BED335FD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8, August 2014, Pages 2022–2035,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10. </a:t>
            </a:r>
            <a:r>
              <a:rPr lang="en-US" altLang="en-US" b="0"/>
              <a:t>Stimuli and results from Experiment 3. (A) Schematic representation of Experiment 3. (B) RT across target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10. Stimuli and results from Experiment 3. (A) Schematic representation of Experiment 3. (B) RT across target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2024-04-26T23:49:21Z</dcterms:modified>
</cp:coreProperties>
</file>