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7C0546-F3DC-4E62-8C51-94E0FE651B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8BF901-6F05-4EFF-AC2E-F76FD04FA7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Transplantation of MGE cells in V1 of Stgs alleviates AE seizures. The following behavioral measurements showed a significant change in MGE-grafted Stgs (GStg-V1) compared with frontal cortex-grafted (GStg-FC), non-grafted, V1 dead cell-grafted (GStg-V1-DS), or V1 saline injected (GStg-V1-aCSF) control Stg mice at the age of P21: (A) average head tilts per hour; (B) body weight (g); (C) average duration of individual seizures (s); (D) average minutes per hour spent in seizures. Data are mean ± SEM. Significance was determined by Student's t-test; **P &lt; 0.05, ***P &lt; 0.01. MGE, medial ganglionic eminence; WT, wildtype; GWT, MGE-grafted wildtype.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553361-7A47-499D-9C61-1437DE9310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2970–2979,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Transplantation of MGE cells in V1 of Stgs alleviates AE seizures. The following behavioral measurements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Transplantation of MGE cells in V1 of Stgs alleviates AE seizures. The following behavioral measurements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2024-04-26T03:49:58Z</dcterms:modified>
</cp:coreProperties>
</file>