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19D937-09C6-47A4-9C92-FFEB5331F10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B85C299-5A41-4E2E-A1F6-62BAECC7277C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SDS–PAGE (10%) of the fractions obtained during the purification of the peptidase from the culture medium (C2Y). The lanes are as follows: 1, marker proteins with relative molecular masses indicated on the left; 2, culture medium; 3, Q Sepharose eluate; 4, Sephacryl S-300 peak; 5, 1 M NaCl eluate from PBE 94 chromatofocusing gel.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2001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37DDE5C-2A13-4CA3-B821-55E778E52E0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Semilogarithmic plot of peptidase activity as a function of time at different temperatures. The purified enzyme (0.5 mg ml−1) was incubated at different temperatures (37, 50, 55, 60°C) in 50 mM Tris–HCl, pH 7.0, and aliquots were withdrawn, cooled, and assayed at 25°C in 0.1 M Tris–HCl buffer containing 0.36 mM AAPF. The residual activity is defined as the activity at a given time divided by the activity at time 0 min.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2001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37DDE5C-2A13-4CA3-B821-55E778E52E0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Alignment between the N-terminal sequence of the peptidase and other peptidase sequences. Alignments were carried out with the programme Clustal W (version 1.8). The following EMBL/GenBank accession numbers were used to obtain these sequences; B. subtilis alkaline protease aprx, Z99113; S. coelicolor serine protease, U33176; minor extracellular proteinase VPR precursor from B. subtilis, P29141; intracellular serine protease from P. polymyxa, P29139. An asterisk denotes residue identity and a colon indicates similarity.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2001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37DDE5C-2A13-4CA3-B821-55E778E52E0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j.1574-6968.2001.tb10770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j.1574-6968.2001.tb10770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j.1574-6968.2001.tb10770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201, Issue 2, July 2001, Pages 285–290,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https://doi.org/10.1111/j.1574-6968.2001.tb10770.x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SDS–PAGE (10%) of the fractions obtained during the purification of the peptidase from the culture medium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98700" y="1371600"/>
            <a:ext cx="455901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201, Issue 2, July 2001, Pages 285–290,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https://doi.org/10.1111/j.1574-6968.2001.tb10770.x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Semilogarithmic plot of peptidase activity as a function of time at different temperatures. The purified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90800" y="1371600"/>
            <a:ext cx="39723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201, Issue 2, July 2001, Pages 285–290,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https://doi.org/10.1111/j.1574-6968.2001.tb10770.x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3 </a:t>
            </a:r>
            <a:r>
              <a:rPr lang="en-US" altLang="en-US" b="0"/>
              <a:t>Alignment between the N-terminal sequence of the peptidase and other peptidase sequences. Alignments were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02692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1 SDS–PAGE (10%) of the fractions obtained during the purification of the peptidase from the culture medium ...</vt:lpstr>
      <vt:lpstr>2 Semilogarithmic plot of peptidase activity as a function of time at different temperatures. The purified ...</vt:lpstr>
      <vt:lpstr>3 Alignment between the N-terminal sequence of the peptidase and other peptidase sequences. Alignments were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2024-04-26T11:17:08Z</dcterms:modified>
</cp:coreProperties>
</file>