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CBCDD-AF34-4D98-A261-8B05B5FDF8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3AE4B-DADB-4373-BB0A-89AA974F79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A5841C-F184-4E69-B750-95D67CFD7A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2024-04-27T00:18:53Z</dcterms:modified>
</cp:coreProperties>
</file>