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8983E-96E4-497C-9D09-A5B8BCEE6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603CC-66F2-4D06-B6EA-A314159864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5DE1-EF15-4901-9B1A-5B80C9BACA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2024-04-26T23:09:57Z</dcterms:modified>
</cp:coreProperties>
</file>